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5" r:id="rId3"/>
    <p:sldId id="264" r:id="rId4"/>
    <p:sldId id="266" r:id="rId5"/>
    <p:sldId id="256" r:id="rId6"/>
    <p:sldId id="259" r:id="rId7"/>
    <p:sldId id="258" r:id="rId8"/>
    <p:sldId id="261" r:id="rId9"/>
    <p:sldId id="269" r:id="rId10"/>
    <p:sldId id="26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7" autoAdjust="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Ерохина" userId="f5cbfc940a1200a0" providerId="LiveId" clId="{D228614A-AF2B-46BE-9539-49D46E989120}"/>
    <pc:docChg chg="undo custSel delSld modSld">
      <pc:chgData name="Екатерина Ерохина" userId="f5cbfc940a1200a0" providerId="LiveId" clId="{D228614A-AF2B-46BE-9539-49D46E989120}" dt="2022-03-29T07:55:43.159" v="161" actId="1076"/>
      <pc:docMkLst>
        <pc:docMk/>
      </pc:docMkLst>
      <pc:sldChg chg="modSp mod">
        <pc:chgData name="Екатерина Ерохина" userId="f5cbfc940a1200a0" providerId="LiveId" clId="{D228614A-AF2B-46BE-9539-49D46E989120}" dt="2022-03-29T07:55:08.240" v="153" actId="404"/>
        <pc:sldMkLst>
          <pc:docMk/>
          <pc:sldMk cId="1042394353" sldId="256"/>
        </pc:sldMkLst>
        <pc:graphicFrameChg chg="mod">
          <ac:chgData name="Екатерина Ерохина" userId="f5cbfc940a1200a0" providerId="LiveId" clId="{D228614A-AF2B-46BE-9539-49D46E989120}" dt="2022-03-29T07:55:08.240" v="153" actId="404"/>
          <ac:graphicFrameMkLst>
            <pc:docMk/>
            <pc:sldMk cId="1042394353" sldId="256"/>
            <ac:graphicFrameMk id="14" creationId="{A09F3558-7F22-4C92-8677-1F0B86825067}"/>
          </ac:graphicFrameMkLst>
        </pc:graphicFrameChg>
      </pc:sldChg>
      <pc:sldChg chg="modSp">
        <pc:chgData name="Екатерина Ерохина" userId="f5cbfc940a1200a0" providerId="LiveId" clId="{D228614A-AF2B-46BE-9539-49D46E989120}" dt="2022-03-29T07:11:54.026" v="10"/>
        <pc:sldMkLst>
          <pc:docMk/>
          <pc:sldMk cId="2511750099" sldId="259"/>
        </pc:sldMkLst>
        <pc:graphicFrameChg chg="mod">
          <ac:chgData name="Екатерина Ерохина" userId="f5cbfc940a1200a0" providerId="LiveId" clId="{D228614A-AF2B-46BE-9539-49D46E989120}" dt="2022-03-29T07:11:54.026" v="10"/>
          <ac:graphicFrameMkLst>
            <pc:docMk/>
            <pc:sldMk cId="2511750099" sldId="259"/>
            <ac:graphicFrameMk id="5" creationId="{00000000-0000-0000-0000-000000000000}"/>
          </ac:graphicFrameMkLst>
        </pc:graphicFrameChg>
      </pc:sldChg>
      <pc:sldChg chg="addSp delSp modSp mod">
        <pc:chgData name="Екатерина Ерохина" userId="f5cbfc940a1200a0" providerId="LiveId" clId="{D228614A-AF2B-46BE-9539-49D46E989120}" dt="2022-03-29T07:40:56.429" v="105" actId="14100"/>
        <pc:sldMkLst>
          <pc:docMk/>
          <pc:sldMk cId="2522175296" sldId="260"/>
        </pc:sldMkLst>
        <pc:graphicFrameChg chg="mod">
          <ac:chgData name="Екатерина Ерохина" userId="f5cbfc940a1200a0" providerId="LiveId" clId="{D228614A-AF2B-46BE-9539-49D46E989120}" dt="2022-03-29T07:40:08.209" v="82" actId="1076"/>
          <ac:graphicFrameMkLst>
            <pc:docMk/>
            <pc:sldMk cId="2522175296" sldId="260"/>
            <ac:graphicFrameMk id="6" creationId="{00000000-0000-0000-0000-000000000000}"/>
          </ac:graphicFrameMkLst>
        </pc:graphicFrameChg>
        <pc:picChg chg="add mod">
          <ac:chgData name="Екатерина Ерохина" userId="f5cbfc940a1200a0" providerId="LiveId" clId="{D228614A-AF2B-46BE-9539-49D46E989120}" dt="2022-03-29T07:39:21.322" v="69" actId="1076"/>
          <ac:picMkLst>
            <pc:docMk/>
            <pc:sldMk cId="2522175296" sldId="260"/>
            <ac:picMk id="5" creationId="{33F37BCF-A91C-4E26-AF8A-EFE9A5927914}"/>
          </ac:picMkLst>
        </pc:picChg>
        <pc:picChg chg="del">
          <ac:chgData name="Екатерина Ерохина" userId="f5cbfc940a1200a0" providerId="LiveId" clId="{D228614A-AF2B-46BE-9539-49D46E989120}" dt="2022-03-29T07:38:06.239" v="45" actId="478"/>
          <ac:picMkLst>
            <pc:docMk/>
            <pc:sldMk cId="2522175296" sldId="260"/>
            <ac:picMk id="7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43.530" v="50" actId="478"/>
          <ac:picMkLst>
            <pc:docMk/>
            <pc:sldMk cId="2522175296" sldId="260"/>
            <ac:picMk id="8" creationId="{00000000-0000-0000-0000-000000000000}"/>
          </ac:picMkLst>
        </pc:picChg>
        <pc:picChg chg="add mod ord">
          <ac:chgData name="Екатерина Ерохина" userId="f5cbfc940a1200a0" providerId="LiveId" clId="{D228614A-AF2B-46BE-9539-49D46E989120}" dt="2022-03-29T07:40:56.429" v="105" actId="14100"/>
          <ac:picMkLst>
            <pc:docMk/>
            <pc:sldMk cId="2522175296" sldId="260"/>
            <ac:picMk id="10" creationId="{C53EAD8B-9463-431D-A98E-33E3849EBF2E}"/>
          </ac:picMkLst>
        </pc:picChg>
        <pc:picChg chg="add mod">
          <ac:chgData name="Екатерина Ерохина" userId="f5cbfc940a1200a0" providerId="LiveId" clId="{D228614A-AF2B-46BE-9539-49D46E989120}" dt="2022-03-29T07:40:36.374" v="92" actId="1076"/>
          <ac:picMkLst>
            <pc:docMk/>
            <pc:sldMk cId="2522175296" sldId="260"/>
            <ac:picMk id="12" creationId="{14A31AB2-28EF-44E2-B36D-F8B305CBD66A}"/>
          </ac:picMkLst>
        </pc:picChg>
        <pc:picChg chg="del">
          <ac:chgData name="Екатерина Ерохина" userId="f5cbfc940a1200a0" providerId="LiveId" clId="{D228614A-AF2B-46BE-9539-49D46E989120}" dt="2022-03-29T07:38:06.599" v="46" actId="478"/>
          <ac:picMkLst>
            <pc:docMk/>
            <pc:sldMk cId="2522175296" sldId="260"/>
            <ac:picMk id="13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06.979" v="47" actId="478"/>
          <ac:picMkLst>
            <pc:docMk/>
            <pc:sldMk cId="2522175296" sldId="260"/>
            <ac:picMk id="14" creationId="{00000000-0000-0000-0000-000000000000}"/>
          </ac:picMkLst>
        </pc:picChg>
        <pc:picChg chg="add mod">
          <ac:chgData name="Екатерина Ерохина" userId="f5cbfc940a1200a0" providerId="LiveId" clId="{D228614A-AF2B-46BE-9539-49D46E989120}" dt="2022-03-29T07:40:34.129" v="90" actId="1076"/>
          <ac:picMkLst>
            <pc:docMk/>
            <pc:sldMk cId="2522175296" sldId="260"/>
            <ac:picMk id="16" creationId="{78737B53-5FF0-4E5E-809A-B4502C63FC8C}"/>
          </ac:picMkLst>
        </pc:picChg>
        <pc:picChg chg="add del mod">
          <ac:chgData name="Екатерина Ерохина" userId="f5cbfc940a1200a0" providerId="LiveId" clId="{D228614A-AF2B-46BE-9539-49D46E989120}" dt="2022-03-29T07:39:46.669" v="76" actId="478"/>
          <ac:picMkLst>
            <pc:docMk/>
            <pc:sldMk cId="2522175296" sldId="260"/>
            <ac:picMk id="18" creationId="{0661EB01-957F-4EDA-B0CB-E61537F899F4}"/>
          </ac:picMkLst>
        </pc:picChg>
        <pc:picChg chg="add mod">
          <ac:chgData name="Екатерина Ерохина" userId="f5cbfc940a1200a0" providerId="LiveId" clId="{D228614A-AF2B-46BE-9539-49D46E989120}" dt="2022-03-29T07:40:49.469" v="101" actId="1076"/>
          <ac:picMkLst>
            <pc:docMk/>
            <pc:sldMk cId="2522175296" sldId="260"/>
            <ac:picMk id="20" creationId="{2109EF49-28E3-4611-BD34-43F5D2637816}"/>
          </ac:picMkLst>
        </pc:picChg>
        <pc:picChg chg="del">
          <ac:chgData name="Екатерина Ерохина" userId="f5cbfc940a1200a0" providerId="LiveId" clId="{D228614A-AF2B-46BE-9539-49D46E989120}" dt="2022-03-29T07:38:08.149" v="49" actId="478"/>
          <ac:picMkLst>
            <pc:docMk/>
            <pc:sldMk cId="2522175296" sldId="260"/>
            <ac:picMk id="4098" creationId="{00000000-0000-0000-0000-000000000000}"/>
          </ac:picMkLst>
        </pc:picChg>
        <pc:picChg chg="del">
          <ac:chgData name="Екатерина Ерохина" userId="f5cbfc940a1200a0" providerId="LiveId" clId="{D228614A-AF2B-46BE-9539-49D46E989120}" dt="2022-03-29T07:38:07.389" v="48" actId="478"/>
          <ac:picMkLst>
            <pc:docMk/>
            <pc:sldMk cId="2522175296" sldId="260"/>
            <ac:picMk id="4100" creationId="{00000000-0000-0000-0000-000000000000}"/>
          </ac:picMkLst>
        </pc:picChg>
      </pc:sldChg>
      <pc:sldChg chg="addSp delSp mod">
        <pc:chgData name="Екатерина Ерохина" userId="f5cbfc940a1200a0" providerId="LiveId" clId="{D228614A-AF2B-46BE-9539-49D46E989120}" dt="2022-03-29T07:10:39.973" v="3" actId="478"/>
        <pc:sldMkLst>
          <pc:docMk/>
          <pc:sldMk cId="1617698455" sldId="261"/>
        </pc:sldMkLst>
        <pc:picChg chg="add del">
          <ac:chgData name="Екатерина Ерохина" userId="f5cbfc940a1200a0" providerId="LiveId" clId="{D228614A-AF2B-46BE-9539-49D46E989120}" dt="2022-03-29T07:10:39.723" v="2" actId="478"/>
          <ac:picMkLst>
            <pc:docMk/>
            <pc:sldMk cId="1617698455" sldId="261"/>
            <ac:picMk id="7" creationId="{00000000-0000-0000-0000-000000000000}"/>
          </ac:picMkLst>
        </pc:picChg>
        <pc:picChg chg="add del">
          <ac:chgData name="Екатерина Ерохина" userId="f5cbfc940a1200a0" providerId="LiveId" clId="{D228614A-AF2B-46BE-9539-49D46E989120}" dt="2022-03-29T07:10:39.973" v="3" actId="478"/>
          <ac:picMkLst>
            <pc:docMk/>
            <pc:sldMk cId="1617698455" sldId="261"/>
            <ac:picMk id="12" creationId="{00000000-0000-0000-0000-000000000000}"/>
          </ac:picMkLst>
        </pc:picChg>
      </pc:sldChg>
      <pc:sldChg chg="addSp delSp modSp mod">
        <pc:chgData name="Екатерина Ерохина" userId="f5cbfc940a1200a0" providerId="LiveId" clId="{D228614A-AF2B-46BE-9539-49D46E989120}" dt="2022-03-29T07:55:43.159" v="161" actId="1076"/>
        <pc:sldMkLst>
          <pc:docMk/>
          <pc:sldMk cId="2222359483" sldId="269"/>
        </pc:sldMkLst>
        <pc:picChg chg="add mod">
          <ac:chgData name="Екатерина Ерохина" userId="f5cbfc940a1200a0" providerId="LiveId" clId="{D228614A-AF2B-46BE-9539-49D46E989120}" dt="2022-03-29T07:19:46.126" v="44" actId="1076"/>
          <ac:picMkLst>
            <pc:docMk/>
            <pc:sldMk cId="2222359483" sldId="269"/>
            <ac:picMk id="5" creationId="{153C5C57-85E7-4B2C-8044-89909F194384}"/>
          </ac:picMkLst>
        </pc:picChg>
        <pc:picChg chg="add del mod">
          <ac:chgData name="Екатерина Ерохина" userId="f5cbfc940a1200a0" providerId="LiveId" clId="{D228614A-AF2B-46BE-9539-49D46E989120}" dt="2022-03-29T07:55:27.754" v="155" actId="478"/>
          <ac:picMkLst>
            <pc:docMk/>
            <pc:sldMk cId="2222359483" sldId="269"/>
            <ac:picMk id="8" creationId="{6CA882D1-8D9F-4EDC-A0A6-D5AE7EB1C12B}"/>
          </ac:picMkLst>
        </pc:picChg>
        <pc:picChg chg="del">
          <ac:chgData name="Екатерина Ерохина" userId="f5cbfc940a1200a0" providerId="LiveId" clId="{D228614A-AF2B-46BE-9539-49D46E989120}" dt="2022-03-29T07:19:32.681" v="38" actId="478"/>
          <ac:picMkLst>
            <pc:docMk/>
            <pc:sldMk cId="2222359483" sldId="269"/>
            <ac:picMk id="10" creationId="{00000000-0000-0000-0000-000000000000}"/>
          </ac:picMkLst>
        </pc:picChg>
        <pc:picChg chg="add mod">
          <ac:chgData name="Екатерина Ерохина" userId="f5cbfc940a1200a0" providerId="LiveId" clId="{D228614A-AF2B-46BE-9539-49D46E989120}" dt="2022-03-29T07:55:43.159" v="161" actId="1076"/>
          <ac:picMkLst>
            <pc:docMk/>
            <pc:sldMk cId="2222359483" sldId="269"/>
            <ac:picMk id="11" creationId="{54FA9AD6-A3FC-4EF4-AD02-C9A389BA69B9}"/>
          </ac:picMkLst>
        </pc:picChg>
        <pc:picChg chg="del">
          <ac:chgData name="Екатерина Ерохина" userId="f5cbfc940a1200a0" providerId="LiveId" clId="{D228614A-AF2B-46BE-9539-49D46E989120}" dt="2022-03-29T07:19:33.089" v="39" actId="478"/>
          <ac:picMkLst>
            <pc:docMk/>
            <pc:sldMk cId="2222359483" sldId="269"/>
            <ac:picMk id="16" creationId="{00000000-0000-0000-0000-000000000000}"/>
          </ac:picMkLst>
        </pc:picChg>
      </pc:sldChg>
      <pc:sldChg chg="del">
        <pc:chgData name="Екатерина Ерохина" userId="f5cbfc940a1200a0" providerId="LiveId" clId="{D228614A-AF2B-46BE-9539-49D46E989120}" dt="2022-03-29T07:46:33.523" v="106" actId="47"/>
        <pc:sldMkLst>
          <pc:docMk/>
          <pc:sldMk cId="1020966689" sldId="272"/>
        </pc:sldMkLst>
      </pc:sldChg>
      <pc:sldChg chg="mod">
        <pc:chgData name="Екатерина Ерохина" userId="f5cbfc940a1200a0" providerId="LiveId" clId="{D228614A-AF2B-46BE-9539-49D46E989120}" dt="2022-03-29T07:11:44.476" v="9" actId="27918"/>
        <pc:sldMkLst>
          <pc:docMk/>
          <pc:sldMk cId="3070382547" sldId="273"/>
        </pc:sldMkLst>
      </pc:sldChg>
    </pc:docChg>
  </pc:docChgLst>
  <pc:docChgLst>
    <pc:chgData name="Екатерина Ерохина" userId="f5cbfc940a1200a0" providerId="LiveId" clId="{58AA589A-71B6-46BA-B2E4-2E82949F5EE1}"/>
    <pc:docChg chg="undo custSel addSld delSld modSld">
      <pc:chgData name="Екатерина Ерохина" userId="f5cbfc940a1200a0" providerId="LiveId" clId="{58AA589A-71B6-46BA-B2E4-2E82949F5EE1}" dt="2022-03-28T09:32:20.475" v="620" actId="403"/>
      <pc:docMkLst>
        <pc:docMk/>
      </pc:docMkLst>
      <pc:sldChg chg="addSp delSp modSp mod">
        <pc:chgData name="Екатерина Ерохина" userId="f5cbfc940a1200a0" providerId="LiveId" clId="{58AA589A-71B6-46BA-B2E4-2E82949F5EE1}" dt="2022-03-28T08:54:51.782" v="300"/>
        <pc:sldMkLst>
          <pc:docMk/>
          <pc:sldMk cId="1042394353" sldId="256"/>
        </pc:sldMkLst>
        <pc:spChg chg="del">
          <ac:chgData name="Екатерина Ерохина" userId="f5cbfc940a1200a0" providerId="LiveId" clId="{58AA589A-71B6-46BA-B2E4-2E82949F5EE1}" dt="2022-03-28T08:50:35.511" v="216" actId="478"/>
          <ac:spMkLst>
            <pc:docMk/>
            <pc:sldMk cId="1042394353" sldId="256"/>
            <ac:spMk id="6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7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8" creationId="{00000000-0000-0000-0000-000000000000}"/>
          </ac:spMkLst>
        </pc:spChg>
        <pc:spChg chg="del">
          <ac:chgData name="Екатерина Ерохина" userId="f5cbfc940a1200a0" providerId="LiveId" clId="{58AA589A-71B6-46BA-B2E4-2E82949F5EE1}" dt="2022-03-28T08:50:34.714" v="215" actId="478"/>
          <ac:spMkLst>
            <pc:docMk/>
            <pc:sldMk cId="1042394353" sldId="256"/>
            <ac:spMk id="9" creationId="{00000000-0000-0000-0000-000000000000}"/>
          </ac:spMkLst>
        </pc:spChg>
        <pc:graphicFrameChg chg="add del">
          <ac:chgData name="Екатерина Ерохина" userId="f5cbfc940a1200a0" providerId="LiveId" clId="{58AA589A-71B6-46BA-B2E4-2E82949F5EE1}" dt="2022-03-28T08:50:32.317" v="214" actId="478"/>
          <ac:graphicFrameMkLst>
            <pc:docMk/>
            <pc:sldMk cId="1042394353" sldId="256"/>
            <ac:graphicFrameMk id="5" creationId="{00000000-0000-0000-0000-000000000000}"/>
          </ac:graphicFrameMkLst>
        </pc:graphicFrameChg>
        <pc:graphicFrameChg chg="add del mod">
          <ac:chgData name="Екатерина Ерохина" userId="f5cbfc940a1200a0" providerId="LiveId" clId="{58AA589A-71B6-46BA-B2E4-2E82949F5EE1}" dt="2022-03-28T08:50:28.258" v="213" actId="1957"/>
          <ac:graphicFrameMkLst>
            <pc:docMk/>
            <pc:sldMk cId="1042394353" sldId="256"/>
            <ac:graphicFrameMk id="11" creationId="{0EF00DD2-F403-4E8B-AF6F-723B691AAEF9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8:54:51.782" v="300"/>
          <ac:graphicFrameMkLst>
            <pc:docMk/>
            <pc:sldMk cId="1042394353" sldId="256"/>
            <ac:graphicFrameMk id="14" creationId="{A09F3558-7F22-4C92-8677-1F0B86825067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5:38.679" v="44" actId="14100"/>
        <pc:sldMkLst>
          <pc:docMk/>
          <pc:sldMk cId="2511750099" sldId="259"/>
        </pc:sldMkLst>
        <pc:graphicFrameChg chg="mod modGraphic">
          <ac:chgData name="Екатерина Ерохина" userId="f5cbfc940a1200a0" providerId="LiveId" clId="{58AA589A-71B6-46BA-B2E4-2E82949F5EE1}" dt="2022-03-28T08:25:38.679" v="44" actId="14100"/>
          <ac:graphicFrameMkLst>
            <pc:docMk/>
            <pc:sldMk cId="2511750099" sldId="259"/>
            <ac:graphicFrameMk id="3" creationId="{00000000-0000-0000-0000-000000000000}"/>
          </ac:graphicFrameMkLst>
        </pc:graphicFrameChg>
        <pc:graphicFrameChg chg="mod">
          <ac:chgData name="Екатерина Ерохина" userId="f5cbfc940a1200a0" providerId="LiveId" clId="{58AA589A-71B6-46BA-B2E4-2E82949F5EE1}" dt="2022-03-28T08:25:32.364" v="43" actId="14100"/>
          <ac:graphicFrameMkLst>
            <pc:docMk/>
            <pc:sldMk cId="2511750099" sldId="259"/>
            <ac:graphicFrameMk id="5" creationId="{00000000-0000-0000-0000-000000000000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1:26.256" v="1" actId="20577"/>
        <pc:sldMkLst>
          <pc:docMk/>
          <pc:sldMk cId="2281604301" sldId="263"/>
        </pc:sldMkLst>
        <pc:spChg chg="mod">
          <ac:chgData name="Екатерина Ерохина" userId="f5cbfc940a1200a0" providerId="LiveId" clId="{58AA589A-71B6-46BA-B2E4-2E82949F5EE1}" dt="2022-03-28T08:21:26.256" v="1" actId="20577"/>
          <ac:spMkLst>
            <pc:docMk/>
            <pc:sldMk cId="2281604301" sldId="263"/>
            <ac:spMk id="3" creationId="{00000000-0000-0000-0000-000000000000}"/>
          </ac:spMkLst>
        </pc:spChg>
      </pc:sldChg>
      <pc:sldChg chg="addSp delSp modSp mod">
        <pc:chgData name="Екатерина Ерохина" userId="f5cbfc940a1200a0" providerId="LiveId" clId="{58AA589A-71B6-46BA-B2E4-2E82949F5EE1}" dt="2022-03-28T08:49:34.511" v="208"/>
        <pc:sldMkLst>
          <pc:docMk/>
          <pc:sldMk cId="3830911774" sldId="264"/>
        </pc:sldMkLst>
        <pc:spChg chg="add del mod">
          <ac:chgData name="Екатерина Ерохина" userId="f5cbfc940a1200a0" providerId="LiveId" clId="{58AA589A-71B6-46BA-B2E4-2E82949F5EE1}" dt="2022-03-28T08:47:31.343" v="169" actId="478"/>
          <ac:spMkLst>
            <pc:docMk/>
            <pc:sldMk cId="3830911774" sldId="264"/>
            <ac:spMk id="6" creationId="{5198154C-8BA0-45A9-BF4E-59FA901520AE}"/>
          </ac:spMkLst>
        </pc:spChg>
        <pc:spChg chg="del mod">
          <ac:chgData name="Екатерина Ерохина" userId="f5cbfc940a1200a0" providerId="LiveId" clId="{58AA589A-71B6-46BA-B2E4-2E82949F5EE1}" dt="2022-03-28T08:44:09.243" v="48" actId="478"/>
          <ac:spMkLst>
            <pc:docMk/>
            <pc:sldMk cId="3830911774" sldId="264"/>
            <ac:spMk id="9" creationId="{00000000-0000-0000-0000-000000000000}"/>
          </ac:spMkLst>
        </pc:spChg>
        <pc:spChg chg="del mod">
          <ac:chgData name="Екатерина Ерохина" userId="f5cbfc940a1200a0" providerId="LiveId" clId="{58AA589A-71B6-46BA-B2E4-2E82949F5EE1}" dt="2022-03-28T08:44:27.133" v="58"/>
          <ac:spMkLst>
            <pc:docMk/>
            <pc:sldMk cId="3830911774" sldId="264"/>
            <ac:spMk id="10" creationId="{00000000-0000-0000-0000-000000000000}"/>
          </ac:spMkLst>
        </pc:spChg>
        <pc:spChg chg="mod">
          <ac:chgData name="Екатерина Ерохина" userId="f5cbfc940a1200a0" providerId="LiveId" clId="{58AA589A-71B6-46BA-B2E4-2E82949F5EE1}" dt="2022-03-28T08:49:24.318" v="206" actId="1076"/>
          <ac:spMkLst>
            <pc:docMk/>
            <pc:sldMk cId="3830911774" sldId="264"/>
            <ac:spMk id="12" creationId="{00000000-0000-0000-0000-000000000000}"/>
          </ac:spMkLst>
        </pc:spChg>
        <pc:spChg chg="add del mod">
          <ac:chgData name="Екатерина Ерохина" userId="f5cbfc940a1200a0" providerId="LiveId" clId="{58AA589A-71B6-46BA-B2E4-2E82949F5EE1}" dt="2022-03-28T08:46:29.733" v="141" actId="478"/>
          <ac:spMkLst>
            <pc:docMk/>
            <pc:sldMk cId="3830911774" sldId="264"/>
            <ac:spMk id="13" creationId="{B3350B90-CC03-4AE3-A74D-D40AB935F3A7}"/>
          </ac:spMkLst>
        </pc:spChg>
        <pc:graphicFrameChg chg="del">
          <ac:chgData name="Екатерина Ерохина" userId="f5cbfc940a1200a0" providerId="LiveId" clId="{58AA589A-71B6-46BA-B2E4-2E82949F5EE1}" dt="2022-03-28T08:44:07.493" v="46" actId="478"/>
          <ac:graphicFrameMkLst>
            <pc:docMk/>
            <pc:sldMk cId="3830911774" sldId="264"/>
            <ac:graphicFrameMk id="5" creationId="{00000000-0000-0000-0000-000000000000}"/>
          </ac:graphicFrameMkLst>
        </pc:graphicFrameChg>
        <pc:graphicFrameChg chg="add del mod">
          <ac:chgData name="Екатерина Ерохина" userId="f5cbfc940a1200a0" providerId="LiveId" clId="{58AA589A-71B6-46BA-B2E4-2E82949F5EE1}" dt="2022-03-28T08:49:11.997" v="205" actId="207"/>
          <ac:graphicFrameMkLst>
            <pc:docMk/>
            <pc:sldMk cId="3830911774" sldId="264"/>
            <ac:graphicFrameMk id="7" creationId="{00000000-0000-0000-0000-000000000000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8:49:34.511" v="208"/>
          <ac:graphicFrameMkLst>
            <pc:docMk/>
            <pc:sldMk cId="3830911774" sldId="264"/>
            <ac:graphicFrameMk id="14" creationId="{81D5790E-09CC-43B3-AF3D-D20AD355752B}"/>
          </ac:graphicFrameMkLst>
        </pc:graphicFrameChg>
      </pc:sldChg>
      <pc:sldChg chg="modSp mod">
        <pc:chgData name="Екатерина Ерохина" userId="f5cbfc940a1200a0" providerId="LiveId" clId="{58AA589A-71B6-46BA-B2E4-2E82949F5EE1}" dt="2022-03-28T08:25:09.609" v="40" actId="207"/>
        <pc:sldMkLst>
          <pc:docMk/>
          <pc:sldMk cId="153665852" sldId="265"/>
        </pc:sldMkLst>
        <pc:spChg chg="mod">
          <ac:chgData name="Екатерина Ерохина" userId="f5cbfc940a1200a0" providerId="LiveId" clId="{58AA589A-71B6-46BA-B2E4-2E82949F5EE1}" dt="2022-03-28T08:23:37.488" v="17" actId="1076"/>
          <ac:spMkLst>
            <pc:docMk/>
            <pc:sldMk cId="153665852" sldId="265"/>
            <ac:spMk id="9" creationId="{00000000-0000-0000-0000-000000000000}"/>
          </ac:spMkLst>
        </pc:spChg>
        <pc:graphicFrameChg chg="mod">
          <ac:chgData name="Екатерина Ерохина" userId="f5cbfc940a1200a0" providerId="LiveId" clId="{58AA589A-71B6-46BA-B2E4-2E82949F5EE1}" dt="2022-03-28T08:25:09.609" v="40" actId="207"/>
          <ac:graphicFrameMkLst>
            <pc:docMk/>
            <pc:sldMk cId="153665852" sldId="265"/>
            <ac:graphicFrameMk id="5" creationId="{00000000-0000-0000-0000-000000000000}"/>
          </ac:graphicFrameMkLst>
        </pc:graphicFrameChg>
      </pc:sldChg>
      <pc:sldChg chg="addSp delSp modSp mod">
        <pc:chgData name="Екатерина Ерохина" userId="f5cbfc940a1200a0" providerId="LiveId" clId="{58AA589A-71B6-46BA-B2E4-2E82949F5EE1}" dt="2022-03-28T09:32:20.475" v="620" actId="403"/>
        <pc:sldMkLst>
          <pc:docMk/>
          <pc:sldMk cId="2222359483" sldId="269"/>
        </pc:sldMkLst>
        <pc:spChg chg="del mod">
          <ac:chgData name="Екатерина Ерохина" userId="f5cbfc940a1200a0" providerId="LiveId" clId="{58AA589A-71B6-46BA-B2E4-2E82949F5EE1}" dt="2022-03-28T09:29:52.987" v="562" actId="478"/>
          <ac:spMkLst>
            <pc:docMk/>
            <pc:sldMk cId="2222359483" sldId="269"/>
            <ac:spMk id="14" creationId="{00000000-0000-0000-0000-000000000000}"/>
          </ac:spMkLst>
        </pc:spChg>
        <pc:graphicFrameChg chg="del mod">
          <ac:chgData name="Екатерина Ерохина" userId="f5cbfc940a1200a0" providerId="LiveId" clId="{58AA589A-71B6-46BA-B2E4-2E82949F5EE1}" dt="2022-03-28T09:29:54.049" v="563" actId="478"/>
          <ac:graphicFrameMkLst>
            <pc:docMk/>
            <pc:sldMk cId="2222359483" sldId="269"/>
            <ac:graphicFrameMk id="3" creationId="{00000000-0000-0000-0000-000000000000}"/>
          </ac:graphicFrameMkLst>
        </pc:graphicFrameChg>
        <pc:graphicFrameChg chg="add mod">
          <ac:chgData name="Екатерина Ерохина" userId="f5cbfc940a1200a0" providerId="LiveId" clId="{58AA589A-71B6-46BA-B2E4-2E82949F5EE1}" dt="2022-03-28T09:32:20.475" v="620" actId="403"/>
          <ac:graphicFrameMkLst>
            <pc:docMk/>
            <pc:sldMk cId="2222359483" sldId="269"/>
            <ac:graphicFrameMk id="7" creationId="{AA75F043-12E0-4D0E-94A3-9BCBCFD5A422}"/>
          </ac:graphicFrameMkLst>
        </pc:graphicFrameChg>
      </pc:sldChg>
      <pc:sldChg chg="modSp add mod">
        <pc:chgData name="Екатерина Ерохина" userId="f5cbfc940a1200a0" providerId="LiveId" clId="{58AA589A-71B6-46BA-B2E4-2E82949F5EE1}" dt="2022-03-28T09:26:20.542" v="535" actId="27918"/>
        <pc:sldMkLst>
          <pc:docMk/>
          <pc:sldMk cId="1020966689" sldId="272"/>
        </pc:sldMkLst>
        <pc:graphicFrameChg chg="mod">
          <ac:chgData name="Екатерина Ерохина" userId="f5cbfc940a1200a0" providerId="LiveId" clId="{58AA589A-71B6-46BA-B2E4-2E82949F5EE1}" dt="2022-03-28T09:03:51.548" v="355" actId="207"/>
          <ac:graphicFrameMkLst>
            <pc:docMk/>
            <pc:sldMk cId="1020966689" sldId="272"/>
            <ac:graphicFrameMk id="14" creationId="{A09F3558-7F22-4C92-8677-1F0B86825067}"/>
          </ac:graphicFrameMkLst>
        </pc:graphicFrameChg>
      </pc:sldChg>
      <pc:sldChg chg="new del">
        <pc:chgData name="Екатерина Ерохина" userId="f5cbfc940a1200a0" providerId="LiveId" clId="{58AA589A-71B6-46BA-B2E4-2E82949F5EE1}" dt="2022-03-28T08:55:05.525" v="302" actId="47"/>
        <pc:sldMkLst>
          <pc:docMk/>
          <pc:sldMk cId="1398747985" sldId="272"/>
        </pc:sldMkLst>
      </pc:sldChg>
      <pc:sldChg chg="addSp delSp modSp add mod">
        <pc:chgData name="Екатерина Ерохина" userId="f5cbfc940a1200a0" providerId="LiveId" clId="{58AA589A-71B6-46BA-B2E4-2E82949F5EE1}" dt="2022-03-28T09:25:47.657" v="529" actId="20577"/>
        <pc:sldMkLst>
          <pc:docMk/>
          <pc:sldMk cId="3070382547" sldId="273"/>
        </pc:sldMkLst>
        <pc:spChg chg="del mod">
          <ac:chgData name="Екатерина Ерохина" userId="f5cbfc940a1200a0" providerId="LiveId" clId="{58AA589A-71B6-46BA-B2E4-2E82949F5EE1}" dt="2022-03-28T09:23:04.017" v="419" actId="478"/>
          <ac:spMkLst>
            <pc:docMk/>
            <pc:sldMk cId="3070382547" sldId="273"/>
            <ac:spMk id="3" creationId="{00000000-0000-0000-0000-000000000000}"/>
          </ac:spMkLst>
        </pc:spChg>
        <pc:spChg chg="add del mod">
          <ac:chgData name="Екатерина Ерохина" userId="f5cbfc940a1200a0" providerId="LiveId" clId="{58AA589A-71B6-46BA-B2E4-2E82949F5EE1}" dt="2022-03-28T09:23:06.362" v="420" actId="478"/>
          <ac:spMkLst>
            <pc:docMk/>
            <pc:sldMk cId="3070382547" sldId="273"/>
            <ac:spMk id="10" creationId="{924FCD73-1DD1-49E4-BE27-526DBEE8330B}"/>
          </ac:spMkLst>
        </pc:spChg>
        <pc:spChg chg="del mod">
          <ac:chgData name="Екатерина Ерохина" userId="f5cbfc940a1200a0" providerId="LiveId" clId="{58AA589A-71B6-46BA-B2E4-2E82949F5EE1}" dt="2022-03-28T09:22:56.327" v="416"/>
          <ac:spMkLst>
            <pc:docMk/>
            <pc:sldMk cId="3070382547" sldId="273"/>
            <ac:spMk id="12" creationId="{00000000-0000-0000-0000-000000000000}"/>
          </ac:spMkLst>
        </pc:spChg>
        <pc:graphicFrameChg chg="add mod">
          <ac:chgData name="Екатерина Ерохина" userId="f5cbfc940a1200a0" providerId="LiveId" clId="{58AA589A-71B6-46BA-B2E4-2E82949F5EE1}" dt="2022-03-28T09:25:47.657" v="529" actId="20577"/>
          <ac:graphicFrameMkLst>
            <pc:docMk/>
            <pc:sldMk cId="3070382547" sldId="273"/>
            <ac:graphicFrameMk id="6" creationId="{24C4AF3F-20DB-4A40-84EF-BCA673BC68AE}"/>
          </ac:graphicFrameMkLst>
        </pc:graphicFrameChg>
        <pc:graphicFrameChg chg="del">
          <ac:chgData name="Екатерина Ерохина" userId="f5cbfc940a1200a0" providerId="LiveId" clId="{58AA589A-71B6-46BA-B2E4-2E82949F5EE1}" dt="2022-03-28T09:04:31.231" v="357" actId="478"/>
          <ac:graphicFrameMkLst>
            <pc:docMk/>
            <pc:sldMk cId="3070382547" sldId="273"/>
            <ac:graphicFrameMk id="7" creationId="{00000000-0000-0000-0000-000000000000}"/>
          </ac:graphicFrameMkLst>
        </pc:graphicFrameChg>
        <pc:graphicFrameChg chg="del">
          <ac:chgData name="Екатерина Ерохина" userId="f5cbfc940a1200a0" providerId="LiveId" clId="{58AA589A-71B6-46BA-B2E4-2E82949F5EE1}" dt="2022-03-28T09:04:51.065" v="392" actId="478"/>
          <ac:graphicFrameMkLst>
            <pc:docMk/>
            <pc:sldMk cId="3070382547" sldId="273"/>
            <ac:graphicFrameMk id="14" creationId="{81D5790E-09CC-43B3-AF3D-D20AD355752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72063368159218E-2"/>
          <c:y val="0.16632608177071054"/>
          <c:w val="0.77884706553056016"/>
          <c:h val="0.68624754041170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61028</c:v>
                </c:pt>
                <c:pt idx="1">
                  <c:v>60351</c:v>
                </c:pt>
                <c:pt idx="2">
                  <c:v>59903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95-4CE4-9599-3A8FAA547C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7706240"/>
        <c:axId val="107641856"/>
      </c:barChart>
      <c:valAx>
        <c:axId val="107641856"/>
        <c:scaling>
          <c:orientation val="minMax"/>
        </c:scaling>
        <c:delete val="1"/>
        <c:axPos val="r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706240"/>
        <c:crosses val="max"/>
        <c:crossBetween val="between"/>
      </c:valAx>
      <c:dateAx>
        <c:axId val="107706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641856"/>
        <c:crosses val="autoZero"/>
        <c:auto val="1"/>
        <c:lblOffset val="100"/>
        <c:baseTimeUnit val="year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ru-RU" b="1" dirty="0"/>
              <a:t>Включены в реестр субъектов МСП</a:t>
            </a:r>
            <a:r>
              <a:rPr lang="ru-RU" b="1" baseline="0" dirty="0"/>
              <a:t>(ед.)</a:t>
            </a:r>
          </a:p>
        </c:rich>
      </c:tx>
      <c:layout>
        <c:manualLayout>
          <c:xMode val="edge"/>
          <c:yMode val="edge"/>
          <c:x val="0.13722803629868333"/>
          <c:y val="0"/>
        </c:manualLayout>
      </c:layout>
      <c:overlay val="0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2.6540457954937077E-2"/>
          <c:y val="0.16653102023644797"/>
          <c:w val="0.94691908409012582"/>
          <c:h val="0.534507671247284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Зарегистрированные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3246</c:v>
                </c:pt>
                <c:pt idx="1">
                  <c:v>2993</c:v>
                </c:pt>
                <c:pt idx="2">
                  <c:v>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460</c:v>
                </c:pt>
                <c:pt idx="1">
                  <c:v>375</c:v>
                </c:pt>
                <c:pt idx="2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6-40B0-B5EA-3E1328556E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Вновь созданные Фондом субъекты МСП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11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6-40B0-B5EA-3E1328556E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7969152"/>
        <c:axId val="107967616"/>
      </c:barChart>
      <c:valAx>
        <c:axId val="10796761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7969152"/>
        <c:crosses val="max"/>
        <c:crossBetween val="between"/>
      </c:valAx>
      <c:dateAx>
        <c:axId val="10796915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0796761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322196290337902"/>
          <c:y val="0.79444261384416848"/>
          <c:w val="0.76487193166720024"/>
          <c:h val="0.2055573404370704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 b="1"/>
            </a:pPr>
            <a:r>
              <a:rPr lang="ru-RU" sz="2000" b="1" dirty="0"/>
              <a:t>Зарегистрированные</a:t>
            </a:r>
            <a:r>
              <a:rPr lang="ru-RU" sz="2000" b="1" baseline="0" dirty="0"/>
              <a:t> </a:t>
            </a:r>
            <a:r>
              <a:rPr lang="ru-RU" sz="2000" b="1" baseline="0" dirty="0" err="1"/>
              <a:t>самозанятые</a:t>
            </a:r>
            <a:r>
              <a:rPr lang="ru-RU" sz="2000" b="1" baseline="0" dirty="0"/>
              <a:t> (ед.)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6540457954937077E-2"/>
          <c:y val="9.6092138041445563E-2"/>
          <c:w val="0.94691908409012582"/>
          <c:h val="0.60494655225478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зарегистрированных самозанятых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44197</c:v>
                </c:pt>
                <c:pt idx="1">
                  <c:v>44562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542</c:v>
                </c:pt>
                <c:pt idx="1">
                  <c:v>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4-4F19-B992-D470098F3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Вновь созданные Фондом(ед.)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44197</c:v>
                </c:pt>
                <c:pt idx="1">
                  <c:v>44562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8-49C2-B91D-B0D8A94640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8051072"/>
        <c:axId val="108049536"/>
      </c:barChart>
      <c:valAx>
        <c:axId val="108049536"/>
        <c:scaling>
          <c:orientation val="minMax"/>
        </c:scaling>
        <c:delete val="1"/>
        <c:axPos val="r"/>
        <c:numFmt formatCode="General" sourceLinked="0"/>
        <c:majorTickMark val="none"/>
        <c:minorTickMark val="none"/>
        <c:tickLblPos val="nextTo"/>
        <c:crossAx val="108051072"/>
        <c:crosses val="max"/>
        <c:crossBetween val="between"/>
      </c:valAx>
      <c:dateAx>
        <c:axId val="1080510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08049536"/>
        <c:crosses val="autoZero"/>
        <c:auto val="1"/>
        <c:lblOffset val="100"/>
        <c:baseTimeUnit val="years"/>
      </c:dateAx>
    </c:plotArea>
    <c:legend>
      <c:legendPos val="b"/>
      <c:layout>
        <c:manualLayout>
          <c:xMode val="edge"/>
          <c:yMode val="edge"/>
          <c:x val="0.19726432044306755"/>
          <c:y val="0.79047773491681206"/>
          <c:w val="0.63233466995633192"/>
          <c:h val="0.2095222650831878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оказанных услуг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(ед.)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36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0-41D9-B855-28F926A8FD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Бесплатные услуги (ед.)</c:v>
                </c:pt>
              </c:strCache>
            </c:strRef>
          </c:tx>
          <c:spPr>
            <a:solidFill>
              <a:srgbClr val="FF0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1624</c:v>
                </c:pt>
                <c:pt idx="1">
                  <c:v>1847</c:v>
                </c:pt>
                <c:pt idx="2">
                  <c:v>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0-41D9-B855-28F926A8FD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получаталей поддержки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1117</c:v>
                </c:pt>
                <c:pt idx="1">
                  <c:v>1122</c:v>
                </c:pt>
                <c:pt idx="2">
                  <c:v>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B-42DF-BA29-E46CC47708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Субъекты МСП - получатели поддержки (ед.)</c:v>
                </c:pt>
              </c:strCache>
            </c:strRef>
          </c:tx>
          <c:spPr>
            <a:solidFill>
              <a:schemeClr val="accent2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178</c:v>
                </c:pt>
                <c:pt idx="1">
                  <c:v>314</c:v>
                </c:pt>
                <c:pt idx="2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B-42DF-BA29-E46CC47708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112192"/>
        <c:axId val="115126272"/>
      </c:barChart>
      <c:catAx>
        <c:axId val="11511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26272"/>
        <c:crosses val="autoZero"/>
        <c:auto val="1"/>
        <c:lblAlgn val="ctr"/>
        <c:lblOffset val="100"/>
        <c:noMultiLvlLbl val="0"/>
      </c:catAx>
      <c:valAx>
        <c:axId val="115126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511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выданных микрозаймов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Выданные в текущем году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19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9-4673-A906-8D0F34F6A0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Действующие микрозаймы (ед.)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72</c:v>
                </c:pt>
                <c:pt idx="1">
                  <c:v>70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9-4673-A906-8D0F34F6A0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4877184"/>
        <c:axId val="114878720"/>
      </c:barChart>
      <c:dateAx>
        <c:axId val="11487718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14878720"/>
        <c:crosses val="autoZero"/>
        <c:auto val="1"/>
        <c:lblOffset val="100"/>
        <c:baseTimeUnit val="years"/>
      </c:dateAx>
      <c:valAx>
        <c:axId val="114878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877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Обучающие тренинги, организованные и проведённые Фондом</a:t>
            </a:r>
          </a:p>
        </c:rich>
      </c:tx>
      <c:layout>
        <c:manualLayout>
          <c:xMode val="edge"/>
          <c:yMode val="edge"/>
          <c:x val="0.12240624999999999"/>
          <c:y val="1.40624991349348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мероприятий (ед.)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6-4E84-A5EB-A569B01ECB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обученных (ед.)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</c:v>
                </c:pt>
                <c:pt idx="1">
                  <c:v>55</c:v>
                </c:pt>
                <c:pt idx="2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6-4E84-A5EB-A569B01ECB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735360"/>
        <c:axId val="116749440"/>
      </c:barChart>
      <c:catAx>
        <c:axId val="1167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749440"/>
        <c:crosses val="autoZero"/>
        <c:auto val="1"/>
        <c:lblAlgn val="ctr"/>
        <c:lblOffset val="100"/>
        <c:noMultiLvlLbl val="0"/>
      </c:catAx>
      <c:valAx>
        <c:axId val="116749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7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A5DBF-C9C7-44FD-A40A-CFE5C0D9DBE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80D6E-2B26-4411-A69E-15A59ABD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9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6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9898-80FC-4DDB-84A8-DCB63BC587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0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80D6E-2B26-4411-A69E-15A59ABD28F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8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4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3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9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1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8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7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7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06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8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85E9-F3BC-4BC3-90CE-81918CB7AB26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5C1E8-74F6-4159-B2AE-69DFEE76A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2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iozersk_fond" TargetMode="External"/><Relationship Id="rId2" Type="http://schemas.openxmlformats.org/officeDocument/2006/relationships/hyperlink" Target="mailto:priozersk-fond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469" y="1311300"/>
            <a:ext cx="10972800" cy="5030019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  «Фонд развития и поддержки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малого, среднего бизнеса муниципального образования Приозерский муниципальный район»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2021 ГОДА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spc="176" dirty="0"/>
          </a:p>
          <a:p>
            <a:pPr marL="0" indent="0" algn="ctr">
              <a:buNone/>
            </a:pPr>
            <a:r>
              <a:rPr lang="ru-RU" sz="3600" b="1" spc="176" dirty="0"/>
              <a:t>ЕВДОКИМОВА ЕКАТЕРИНА АНДРЕЕВНА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Директор МКК «Фонд развития бизнеса»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60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566" y="1355570"/>
            <a:ext cx="4916129" cy="26098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912" y="494702"/>
            <a:ext cx="4381059" cy="55623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ЦЕНТР НХП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18809"/>
              </p:ext>
            </p:extLst>
          </p:nvPr>
        </p:nvGraphicFramePr>
        <p:xfrm>
          <a:off x="339046" y="1028850"/>
          <a:ext cx="5935198" cy="1637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1143">
                  <a:extLst>
                    <a:ext uri="{9D8B030D-6E8A-4147-A177-3AD203B41FA5}">
                      <a16:colId xmlns:a16="http://schemas.microsoft.com/office/drawing/2014/main" val="1559845930"/>
                    </a:ext>
                  </a:extLst>
                </a:gridCol>
                <a:gridCol w="675094">
                  <a:extLst>
                    <a:ext uri="{9D8B030D-6E8A-4147-A177-3AD203B41FA5}">
                      <a16:colId xmlns:a16="http://schemas.microsoft.com/office/drawing/2014/main" val="3788213275"/>
                    </a:ext>
                  </a:extLst>
                </a:gridCol>
                <a:gridCol w="675094">
                  <a:extLst>
                    <a:ext uri="{9D8B030D-6E8A-4147-A177-3AD203B41FA5}">
                      <a16:colId xmlns:a16="http://schemas.microsoft.com/office/drawing/2014/main" val="1620071287"/>
                    </a:ext>
                  </a:extLst>
                </a:gridCol>
                <a:gridCol w="843867">
                  <a:extLst>
                    <a:ext uri="{9D8B030D-6E8A-4147-A177-3AD203B41FA5}">
                      <a16:colId xmlns:a16="http://schemas.microsoft.com/office/drawing/2014/main" val="2189245034"/>
                    </a:ext>
                  </a:extLst>
                </a:gridCol>
              </a:tblGrid>
              <a:tr h="32121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Центр Народных Художественных Промыслов: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97649"/>
                  </a:ext>
                </a:extLst>
              </a:tr>
              <a:tr h="3212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65642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Проведение мастер-классов в центре HXП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16/146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7/44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8/83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63435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Участие центра НХП в мероприятиях (ярмарки, выставки и др.) 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8/26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8/30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7/134</a:t>
                      </a:r>
                      <a:endParaRPr lang="ru-RU" sz="12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81743"/>
                  </a:ext>
                </a:extLst>
              </a:tr>
              <a:tr h="305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 т.ч. выездные (Тихвин, Сланцы, Москва, Гатчина, по Приозерскому району)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4/9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4/12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4/6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2968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A31AB2-28EF-44E2-B36D-F8B305CBD6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27592" r="5889"/>
          <a:stretch/>
        </p:blipFill>
        <p:spPr>
          <a:xfrm>
            <a:off x="5633883" y="4444181"/>
            <a:ext cx="3519949" cy="21809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737B53-5FF0-4E5E-809A-B4502C63FC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8" b="17433"/>
          <a:stretch/>
        </p:blipFill>
        <p:spPr>
          <a:xfrm>
            <a:off x="9581340" y="3460668"/>
            <a:ext cx="2591532" cy="28513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09EF49-28E3-4611-BD34-43F5D2637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2" y="4725881"/>
            <a:ext cx="4016020" cy="20653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53EAD8B-9463-431D-A98E-33E3849EBF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52" y="2660501"/>
            <a:ext cx="4211983" cy="22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7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" y="1311300"/>
            <a:ext cx="11924778" cy="5452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МКК «Фонд развития Бизнеса» </a:t>
            </a:r>
            <a:r>
              <a:rPr lang="ru-RU" dirty="0" err="1"/>
              <a:t>Приозерского</a:t>
            </a:r>
            <a:r>
              <a:rPr lang="ru-RU" dirty="0"/>
              <a:t> района</a:t>
            </a:r>
          </a:p>
          <a:p>
            <a:pPr marL="0" indent="0" algn="ctr" eaLnBrk="0" fontAlgn="base" hangingPunct="0">
              <a:buNone/>
            </a:pPr>
            <a:r>
              <a:rPr lang="ru-RU" b="1" dirty="0"/>
              <a:t>г. Приозерск, ул. Ленина д. 36 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b="1" dirty="0"/>
              <a:t>тел. 8 (81379) 31-862,  8-921-778-62-13</a:t>
            </a:r>
            <a:endParaRPr lang="ru-RU" dirty="0"/>
          </a:p>
          <a:p>
            <a:pPr marL="0" indent="0" eaLnBrk="0" fontAlgn="base" hangingPunc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buNone/>
            </a:pPr>
            <a:endParaRPr lang="en-US" b="1" dirty="0"/>
          </a:p>
          <a:p>
            <a:pPr marL="0" indent="0" algn="ctr" eaLnBrk="0" fontAlgn="base" hangingPunct="0">
              <a:buNone/>
            </a:pPr>
            <a:endParaRPr lang="ru-RU" b="1" dirty="0"/>
          </a:p>
          <a:p>
            <a:pPr marL="0" indent="0" algn="ctr" eaLnBrk="0" fontAlgn="base" hangingPunct="0">
              <a:buNone/>
            </a:pPr>
            <a:r>
              <a:rPr lang="ru-RU" b="1" dirty="0"/>
              <a:t>Электронная почта   </a:t>
            </a:r>
            <a:r>
              <a:rPr lang="en-US" b="1" u="sng" dirty="0" err="1">
                <a:hlinkClick r:id="rId2"/>
              </a:rPr>
              <a:t>priozersk</a:t>
            </a:r>
            <a:r>
              <a:rPr lang="ru-RU" b="1" u="sng" dirty="0">
                <a:hlinkClick r:id="rId2"/>
              </a:rPr>
              <a:t>-</a:t>
            </a:r>
            <a:r>
              <a:rPr lang="en-US" b="1" u="sng" dirty="0">
                <a:hlinkClick r:id="rId2"/>
              </a:rPr>
              <a:t>fond</a:t>
            </a:r>
            <a:r>
              <a:rPr lang="ru-RU" b="1" u="sng" dirty="0">
                <a:hlinkClick r:id="rId2"/>
              </a:rPr>
              <a:t>@</a:t>
            </a:r>
            <a:r>
              <a:rPr lang="en-US" b="1" u="sng" dirty="0" err="1">
                <a:hlinkClick r:id="rId2"/>
              </a:rPr>
              <a:t>yandex</a:t>
            </a:r>
            <a:r>
              <a:rPr lang="ru-RU" b="1" u="sng" dirty="0">
                <a:hlinkClick r:id="rId2"/>
              </a:rPr>
              <a:t>.</a:t>
            </a:r>
            <a:r>
              <a:rPr lang="en-US" b="1" u="sng" dirty="0" err="1">
                <a:hlinkClick r:id="rId2"/>
              </a:rPr>
              <a:t>ru</a:t>
            </a:r>
            <a:endParaRPr lang="ru-RU" dirty="0"/>
          </a:p>
          <a:p>
            <a:pPr marL="0" indent="0" algn="ctr" eaLnBrk="0" fontAlgn="base" hangingPunct="0">
              <a:buNone/>
            </a:pPr>
            <a:r>
              <a:rPr lang="ru-RU" b="1" dirty="0"/>
              <a:t> Портал: </a:t>
            </a:r>
            <a:r>
              <a:rPr lang="ru-RU" b="1" dirty="0">
                <a:solidFill>
                  <a:srgbClr val="FF0000"/>
                </a:solidFill>
              </a:rPr>
              <a:t>http://biznesfond.ru и http://priozersk.813.ru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 eaLnBrk="0" fontAlgn="base" hangingPunct="0">
              <a:buNone/>
            </a:pPr>
            <a:r>
              <a:rPr lang="ru-RU" b="1" dirty="0"/>
              <a:t> </a:t>
            </a:r>
            <a:r>
              <a:rPr lang="ru-RU" b="1" dirty="0" err="1"/>
              <a:t>ВКонтакте</a:t>
            </a:r>
            <a:r>
              <a:rPr lang="ru-RU" b="1" dirty="0"/>
              <a:t>: </a:t>
            </a:r>
            <a:r>
              <a:rPr lang="ru-RU" b="1" dirty="0">
                <a:hlinkClick r:id="rId3"/>
              </a:rPr>
              <a:t>https://vk.com/priozersk_fond</a:t>
            </a:r>
            <a:r>
              <a:rPr lang="ru-RU" b="1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9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7225880"/>
              </p:ext>
            </p:extLst>
          </p:nvPr>
        </p:nvGraphicFramePr>
        <p:xfrm>
          <a:off x="651353" y="1397906"/>
          <a:ext cx="755319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43866" y="1492926"/>
            <a:ext cx="576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Приозерский район (чел.)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352" y="5704706"/>
            <a:ext cx="7553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Данные ПЕТРОСТАТА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729" y="480432"/>
            <a:ext cx="5999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ЧИСЛЕННОСТЬ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46" y="1559491"/>
            <a:ext cx="34518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51353" y="6196783"/>
            <a:ext cx="1059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Количество субъектов МСП, </a:t>
            </a:r>
            <a:r>
              <a:rPr lang="ru-RU" sz="2400" b="1" dirty="0" err="1">
                <a:solidFill>
                  <a:srgbClr val="FF0000"/>
                </a:solidFill>
              </a:rPr>
              <a:t>самозанятых</a:t>
            </a:r>
            <a:r>
              <a:rPr lang="ru-RU" sz="2400" b="1" dirty="0">
                <a:solidFill>
                  <a:srgbClr val="FF0000"/>
                </a:solidFill>
              </a:rPr>
              <a:t> (по данным ФНС)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353" y="480432"/>
            <a:ext cx="513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ПОКАЗАТЕЛИ  МСП</a:t>
            </a:r>
          </a:p>
        </p:txBody>
      </p:sp>
      <p:graphicFrame>
        <p:nvGraphicFramePr>
          <p:cNvPr id="9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336642"/>
              </p:ext>
            </p:extLst>
          </p:nvPr>
        </p:nvGraphicFramePr>
        <p:xfrm>
          <a:off x="381000" y="1311300"/>
          <a:ext cx="5568863" cy="48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>
            <a:extLst>
              <a:ext uri="{FF2B5EF4-FFF2-40B4-BE49-F238E27FC236}">
                <a16:creationId xmlns:a16="http://schemas.microsoft.com/office/drawing/2014/main" id="{81D5790E-09CC-43B3-AF3D-D20AD35575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95094"/>
              </p:ext>
            </p:extLst>
          </p:nvPr>
        </p:nvGraphicFramePr>
        <p:xfrm>
          <a:off x="6204155" y="1421915"/>
          <a:ext cx="5726621" cy="463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091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06" y="356601"/>
            <a:ext cx="6281850" cy="83243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br>
              <a:rPr lang="ru-RU" sz="28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УСЛУГИ МКК «Фонд развития бизнеса»</a:t>
            </a:r>
            <a:br>
              <a:rPr lang="ru-RU" sz="3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endParaRPr lang="ru-RU" sz="3100" b="1" dirty="0"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442341" y="4452948"/>
            <a:ext cx="389203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407461" y="5149982"/>
            <a:ext cx="1424083" cy="117953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467261" y="5138459"/>
            <a:ext cx="387392" cy="0"/>
          </a:xfrm>
          <a:prstGeom prst="line">
            <a:avLst/>
          </a:prstGeom>
          <a:ln>
            <a:solidFill>
              <a:srgbClr val="562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4"/>
          <p:cNvGrpSpPr>
            <a:grpSpLocks/>
          </p:cNvGrpSpPr>
          <p:nvPr/>
        </p:nvGrpSpPr>
        <p:grpSpPr bwMode="auto">
          <a:xfrm>
            <a:off x="4455015" y="2537549"/>
            <a:ext cx="1176659" cy="1772827"/>
            <a:chOff x="4289377" y="1851949"/>
            <a:chExt cx="1284790" cy="1132499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289377" y="1851949"/>
              <a:ext cx="509963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799340" y="1851949"/>
              <a:ext cx="774827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5"/>
          <p:cNvGrpSpPr>
            <a:grpSpLocks/>
          </p:cNvGrpSpPr>
          <p:nvPr/>
        </p:nvGrpSpPr>
        <p:grpSpPr bwMode="auto">
          <a:xfrm>
            <a:off x="4455015" y="3495249"/>
            <a:ext cx="1040891" cy="1003785"/>
            <a:chOff x="4289377" y="1851949"/>
            <a:chExt cx="1284790" cy="1132499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289377" y="1851949"/>
              <a:ext cx="50944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798824" y="1851949"/>
              <a:ext cx="77534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22"/>
          <p:cNvGrpSpPr>
            <a:grpSpLocks/>
          </p:cNvGrpSpPr>
          <p:nvPr/>
        </p:nvGrpSpPr>
        <p:grpSpPr bwMode="auto">
          <a:xfrm flipH="1">
            <a:off x="6683426" y="2482821"/>
            <a:ext cx="1140455" cy="1827552"/>
            <a:chOff x="4289377" y="1851949"/>
            <a:chExt cx="1284790" cy="113249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4289377" y="1851949"/>
              <a:ext cx="509837" cy="0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799214" y="1851949"/>
              <a:ext cx="774953" cy="1132499"/>
            </a:xfrm>
            <a:prstGeom prst="line">
              <a:avLst/>
            </a:prstGeom>
            <a:ln>
              <a:solidFill>
                <a:srgbClr val="562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4853268" y="4223964"/>
            <a:ext cx="2744331" cy="1443031"/>
          </a:xfrm>
          <a:prstGeom prst="rect">
            <a:avLst/>
          </a:prstGeom>
          <a:solidFill>
            <a:srgbClr val="F2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55" tIns="40078" rIns="80155" bIns="40078" anchor="ctr">
            <a:normAutofit/>
          </a:bodyPr>
          <a:lstStyle/>
          <a:p>
            <a:pPr algn="ctr" defTabSz="400777">
              <a:defRPr/>
            </a:pPr>
            <a:endParaRPr lang="ru-RU" sz="1200">
              <a:solidFill>
                <a:prstClr val="white"/>
              </a:solidFill>
            </a:endParaRPr>
          </a:p>
        </p:txBody>
      </p:sp>
      <p:grpSp>
        <p:nvGrpSpPr>
          <p:cNvPr id="18" name="Группа 21"/>
          <p:cNvGrpSpPr>
            <a:grpSpLocks/>
          </p:cNvGrpSpPr>
          <p:nvPr/>
        </p:nvGrpSpPr>
        <p:grpSpPr bwMode="auto">
          <a:xfrm>
            <a:off x="141988" y="2047253"/>
            <a:ext cx="3691089" cy="836727"/>
            <a:chOff x="855877" y="1615892"/>
            <a:chExt cx="5217930" cy="1051818"/>
          </a:xfrm>
        </p:grpSpPr>
        <p:grpSp>
          <p:nvGrpSpPr>
            <p:cNvPr id="19" name="Группа 8"/>
            <p:cNvGrpSpPr>
              <a:grpSpLocks/>
            </p:cNvGrpSpPr>
            <p:nvPr/>
          </p:nvGrpSpPr>
          <p:grpSpPr bwMode="auto">
            <a:xfrm>
              <a:off x="855877" y="1615892"/>
              <a:ext cx="5008087" cy="1051818"/>
              <a:chOff x="915224" y="3341053"/>
              <a:chExt cx="5008087" cy="773349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953609" y="3341054"/>
                <a:ext cx="4969702" cy="772018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953609" y="3341053"/>
                <a:ext cx="419686" cy="773349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915224" y="3539870"/>
                <a:ext cx="330251" cy="378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1</a:t>
                </a:r>
                <a:endParaRPr lang="ru-RU" sz="1200">
                  <a:solidFill>
                    <a:srgbClr val="F7F2E5"/>
                  </a:solidFill>
                  <a:latin typeface="Arial Black" pitchFamily="34" charset="0"/>
                  <a:cs typeface="Arial" charset="0"/>
                </a:endParaRPr>
              </a:p>
            </p:txBody>
          </p:sp>
        </p:grpSp>
        <p:sp>
          <p:nvSpPr>
            <p:cNvPr id="20" name="Прямоугольник 50"/>
            <p:cNvSpPr>
              <a:spLocks noChangeArrowheads="1"/>
            </p:cNvSpPr>
            <p:nvPr/>
          </p:nvSpPr>
          <p:spPr bwMode="auto">
            <a:xfrm>
              <a:off x="1595562" y="1965551"/>
              <a:ext cx="4478245" cy="38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Консультационные</a:t>
              </a:r>
            </a:p>
          </p:txBody>
        </p:sp>
      </p:grpSp>
      <p:grpSp>
        <p:nvGrpSpPr>
          <p:cNvPr id="24" name="Группа 20"/>
          <p:cNvGrpSpPr>
            <a:grpSpLocks/>
          </p:cNvGrpSpPr>
          <p:nvPr/>
        </p:nvGrpSpPr>
        <p:grpSpPr bwMode="auto">
          <a:xfrm>
            <a:off x="130911" y="3032971"/>
            <a:ext cx="3548080" cy="826647"/>
            <a:chOff x="856443" y="2488694"/>
            <a:chExt cx="3548056" cy="1037826"/>
          </a:xfrm>
        </p:grpSpPr>
        <p:grpSp>
          <p:nvGrpSpPr>
            <p:cNvPr id="25" name="Группа 51"/>
            <p:cNvGrpSpPr>
              <a:grpSpLocks/>
            </p:cNvGrpSpPr>
            <p:nvPr/>
          </p:nvGrpSpPr>
          <p:grpSpPr bwMode="auto">
            <a:xfrm>
              <a:off x="856443" y="2488694"/>
              <a:ext cx="3548056" cy="1037826"/>
              <a:chOff x="915790" y="3341056"/>
              <a:chExt cx="3548056" cy="763062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953805" y="3341056"/>
                <a:ext cx="3510041" cy="763062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953805" y="3341056"/>
                <a:ext cx="291447" cy="759073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54"/>
              <p:cNvSpPr txBox="1">
                <a:spLocks noChangeArrowheads="1"/>
              </p:cNvSpPr>
              <p:nvPr/>
            </p:nvSpPr>
            <p:spPr bwMode="auto">
              <a:xfrm>
                <a:off x="915790" y="3554107"/>
                <a:ext cx="399763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6" name="Прямоугольник 55"/>
            <p:cNvSpPr>
              <a:spLocks noChangeArrowheads="1"/>
            </p:cNvSpPr>
            <p:nvPr/>
          </p:nvSpPr>
          <p:spPr bwMode="auto">
            <a:xfrm>
              <a:off x="1398846" y="2795201"/>
              <a:ext cx="2288134" cy="386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Финансовые</a:t>
              </a:r>
            </a:p>
          </p:txBody>
        </p:sp>
      </p:grpSp>
      <p:grpSp>
        <p:nvGrpSpPr>
          <p:cNvPr id="30" name="Группа 7"/>
          <p:cNvGrpSpPr>
            <a:grpSpLocks/>
          </p:cNvGrpSpPr>
          <p:nvPr/>
        </p:nvGrpSpPr>
        <p:grpSpPr bwMode="auto">
          <a:xfrm>
            <a:off x="71411" y="3997146"/>
            <a:ext cx="3491963" cy="843664"/>
            <a:chOff x="781148" y="3439508"/>
            <a:chExt cx="3508607" cy="1059611"/>
          </a:xfrm>
        </p:grpSpPr>
        <p:grpSp>
          <p:nvGrpSpPr>
            <p:cNvPr id="31" name="Группа 56"/>
            <p:cNvGrpSpPr>
              <a:grpSpLocks/>
            </p:cNvGrpSpPr>
            <p:nvPr/>
          </p:nvGrpSpPr>
          <p:grpSpPr bwMode="auto">
            <a:xfrm>
              <a:off x="781148" y="3439508"/>
              <a:ext cx="3508607" cy="1059611"/>
              <a:chOff x="840495" y="3341057"/>
              <a:chExt cx="3508607" cy="77907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840495" y="3371399"/>
                <a:ext cx="3508607" cy="748737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15224" y="3341057"/>
                <a:ext cx="316484" cy="747407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60"/>
              <p:cNvSpPr txBox="1">
                <a:spLocks noChangeArrowheads="1"/>
              </p:cNvSpPr>
              <p:nvPr/>
            </p:nvSpPr>
            <p:spPr bwMode="auto">
              <a:xfrm>
                <a:off x="915224" y="3566544"/>
                <a:ext cx="399764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3</a:t>
                </a:r>
              </a:p>
            </p:txBody>
          </p:sp>
        </p:grpSp>
        <p:sp>
          <p:nvSpPr>
            <p:cNvPr id="32" name="Прямоугольник 61"/>
            <p:cNvSpPr>
              <a:spLocks noChangeArrowheads="1"/>
            </p:cNvSpPr>
            <p:nvPr/>
          </p:nvSpPr>
          <p:spPr bwMode="auto">
            <a:xfrm>
              <a:off x="1374829" y="3770772"/>
              <a:ext cx="2209932" cy="386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Имущественные</a:t>
              </a:r>
            </a:p>
          </p:txBody>
        </p:sp>
      </p:grpSp>
      <p:grpSp>
        <p:nvGrpSpPr>
          <p:cNvPr id="36" name="Группа 5"/>
          <p:cNvGrpSpPr>
            <a:grpSpLocks/>
          </p:cNvGrpSpPr>
          <p:nvPr/>
        </p:nvGrpSpPr>
        <p:grpSpPr bwMode="auto">
          <a:xfrm>
            <a:off x="130911" y="4979903"/>
            <a:ext cx="3596820" cy="637527"/>
            <a:chOff x="814031" y="5326434"/>
            <a:chExt cx="3597370" cy="801758"/>
          </a:xfrm>
        </p:grpSpPr>
        <p:grpSp>
          <p:nvGrpSpPr>
            <p:cNvPr id="37" name="Группа 67"/>
            <p:cNvGrpSpPr>
              <a:grpSpLocks/>
            </p:cNvGrpSpPr>
            <p:nvPr/>
          </p:nvGrpSpPr>
          <p:grpSpPr bwMode="auto">
            <a:xfrm>
              <a:off x="814031" y="5326434"/>
              <a:ext cx="3597370" cy="801758"/>
              <a:chOff x="866477" y="3341054"/>
              <a:chExt cx="3597370" cy="589493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955055" y="3341054"/>
                <a:ext cx="3508792" cy="569943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866477" y="3356609"/>
                <a:ext cx="313221" cy="573938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Box 70"/>
              <p:cNvSpPr txBox="1">
                <a:spLocks noChangeArrowheads="1"/>
              </p:cNvSpPr>
              <p:nvPr/>
            </p:nvSpPr>
            <p:spPr bwMode="auto">
              <a:xfrm>
                <a:off x="915224" y="3470532"/>
                <a:ext cx="482699" cy="318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38" name="Прямоугольник 71"/>
            <p:cNvSpPr>
              <a:spLocks noChangeArrowheads="1"/>
            </p:cNvSpPr>
            <p:nvPr/>
          </p:nvSpPr>
          <p:spPr bwMode="auto">
            <a:xfrm>
              <a:off x="1226837" y="5495131"/>
              <a:ext cx="2672853" cy="38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4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Информационные</a:t>
              </a:r>
            </a:p>
          </p:txBody>
        </p:sp>
      </p:grpSp>
      <p:grpSp>
        <p:nvGrpSpPr>
          <p:cNvPr id="42" name="Группа 1"/>
          <p:cNvGrpSpPr>
            <a:grpSpLocks/>
          </p:cNvGrpSpPr>
          <p:nvPr/>
        </p:nvGrpSpPr>
        <p:grpSpPr bwMode="auto">
          <a:xfrm>
            <a:off x="7709837" y="2105501"/>
            <a:ext cx="3631351" cy="1556956"/>
            <a:chOff x="7421825" y="1792059"/>
            <a:chExt cx="3630508" cy="684603"/>
          </a:xfrm>
        </p:grpSpPr>
        <p:grpSp>
          <p:nvGrpSpPr>
            <p:cNvPr id="43" name="Группа 72"/>
            <p:cNvGrpSpPr>
              <a:grpSpLocks/>
            </p:cNvGrpSpPr>
            <p:nvPr/>
          </p:nvGrpSpPr>
          <p:grpSpPr bwMode="auto">
            <a:xfrm>
              <a:off x="7421825" y="1792059"/>
              <a:ext cx="3630508" cy="684603"/>
              <a:chOff x="915224" y="3341057"/>
              <a:chExt cx="3630508" cy="503355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955040" y="3341057"/>
                <a:ext cx="3590692" cy="503355"/>
              </a:xfrm>
              <a:prstGeom prst="rect">
                <a:avLst/>
              </a:prstGeom>
              <a:solidFill>
                <a:srgbClr val="F2EC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955040" y="3341057"/>
                <a:ext cx="289572" cy="503355"/>
              </a:xfrm>
              <a:prstGeom prst="rect">
                <a:avLst/>
              </a:prstGeom>
              <a:solidFill>
                <a:srgbClr val="ED5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0777">
                  <a:defRPr/>
                </a:pPr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75"/>
              <p:cNvSpPr txBox="1">
                <a:spLocks noChangeArrowheads="1"/>
              </p:cNvSpPr>
              <p:nvPr/>
            </p:nvSpPr>
            <p:spPr bwMode="auto">
              <a:xfrm>
                <a:off x="915224" y="3423873"/>
                <a:ext cx="399764" cy="3188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defTabSz="400777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200" dirty="0">
                    <a:solidFill>
                      <a:srgbClr val="F7F2E5"/>
                    </a:solidFill>
                    <a:latin typeface="Arial Black" pitchFamily="34" charset="0"/>
                    <a:cs typeface="Arial" charset="0"/>
                  </a:rPr>
                  <a:t>5</a:t>
                </a:r>
              </a:p>
            </p:txBody>
          </p:sp>
        </p:grpSp>
        <p:sp>
          <p:nvSpPr>
            <p:cNvPr id="44" name="Прямоугольник 76"/>
            <p:cNvSpPr>
              <a:spLocks noChangeArrowheads="1"/>
            </p:cNvSpPr>
            <p:nvPr/>
          </p:nvSpPr>
          <p:spPr bwMode="auto">
            <a:xfrm>
              <a:off x="7930088" y="1946408"/>
              <a:ext cx="2691607" cy="42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endParaRPr lang="ru-RU" sz="1600" b="1" dirty="0">
                <a:solidFill>
                  <a:srgbClr val="562212"/>
                </a:solidFill>
                <a:latin typeface="Arial" charset="0"/>
                <a:cs typeface="Arial" charset="0"/>
              </a:endParaRPr>
            </a:p>
            <a:p>
              <a:pPr algn="ctr" defTabSz="400777" fontAlgn="base">
                <a:spcBef>
                  <a:spcPct val="0"/>
                </a:spcBef>
                <a:spcAft>
                  <a:spcPts val="460"/>
                </a:spcAft>
              </a:pPr>
              <a:r>
                <a:rPr lang="ru-RU" sz="1600" b="1" dirty="0">
                  <a:solidFill>
                    <a:srgbClr val="562212"/>
                  </a:solidFill>
                  <a:latin typeface="Arial" charset="0"/>
                  <a:cs typeface="Arial" charset="0"/>
                </a:rPr>
                <a:t>Обучающие программы</a:t>
              </a:r>
            </a:p>
          </p:txBody>
        </p:sp>
      </p:grpSp>
      <p:grpSp>
        <p:nvGrpSpPr>
          <p:cNvPr id="48" name="Группа 95"/>
          <p:cNvGrpSpPr>
            <a:grpSpLocks/>
          </p:cNvGrpSpPr>
          <p:nvPr/>
        </p:nvGrpSpPr>
        <p:grpSpPr bwMode="auto">
          <a:xfrm>
            <a:off x="7745037" y="3910782"/>
            <a:ext cx="3638592" cy="1742581"/>
            <a:chOff x="951839" y="3341058"/>
            <a:chExt cx="3639790" cy="50335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953649" y="3341058"/>
              <a:ext cx="3637980" cy="503356"/>
            </a:xfrm>
            <a:prstGeom prst="rect">
              <a:avLst/>
            </a:prstGeom>
            <a:solidFill>
              <a:srgbClr val="F2EC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 dirty="0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53649" y="3341058"/>
              <a:ext cx="291546" cy="503356"/>
            </a:xfrm>
            <a:prstGeom prst="rect">
              <a:avLst/>
            </a:prstGeom>
            <a:solidFill>
              <a:srgbClr val="ED53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00777">
                <a:defRPr/>
              </a:pPr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51" name="TextBox 105"/>
            <p:cNvSpPr txBox="1">
              <a:spLocks noChangeArrowheads="1"/>
            </p:cNvSpPr>
            <p:nvPr/>
          </p:nvSpPr>
          <p:spPr bwMode="auto">
            <a:xfrm>
              <a:off x="951839" y="3427982"/>
              <a:ext cx="640395" cy="31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40077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solidFill>
                    <a:srgbClr val="F7F2E5"/>
                  </a:solidFill>
                  <a:latin typeface="Arial Black" pitchFamily="34" charset="0"/>
                  <a:cs typeface="Arial" charset="0"/>
                </a:rPr>
                <a:t>6</a:t>
              </a:r>
            </a:p>
          </p:txBody>
        </p:sp>
      </p:grpSp>
      <p:sp>
        <p:nvSpPr>
          <p:cNvPr id="52" name="Прямоугольник 106"/>
          <p:cNvSpPr>
            <a:spLocks noChangeArrowheads="1"/>
          </p:cNvSpPr>
          <p:nvPr/>
        </p:nvSpPr>
        <p:spPr bwMode="auto">
          <a:xfrm>
            <a:off x="8247479" y="3925493"/>
            <a:ext cx="2595891" cy="15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55" tIns="40078" rIns="80155" bIns="40078" anchor="ctr">
            <a:spAutoFit/>
          </a:bodyPr>
          <a:lstStyle/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r>
              <a:rPr lang="ru-RU" b="1" dirty="0">
                <a:solidFill>
                  <a:srgbClr val="562212"/>
                </a:solidFill>
                <a:latin typeface="Arial" charset="0"/>
                <a:cs typeface="Arial" charset="0"/>
              </a:rPr>
              <a:t>Центр НХП</a:t>
            </a: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  <a:p>
            <a:pPr algn="ctr" defTabSz="400777" fontAlgn="base">
              <a:spcBef>
                <a:spcPct val="0"/>
              </a:spcBef>
              <a:spcAft>
                <a:spcPts val="460"/>
              </a:spcAft>
            </a:pPr>
            <a:endParaRPr lang="ru-RU" sz="1600" b="1" dirty="0">
              <a:solidFill>
                <a:srgbClr val="562212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Прямоугольник 128"/>
          <p:cNvSpPr>
            <a:spLocks noChangeArrowheads="1"/>
          </p:cNvSpPr>
          <p:nvPr/>
        </p:nvSpPr>
        <p:spPr bwMode="auto">
          <a:xfrm>
            <a:off x="5062751" y="3584793"/>
            <a:ext cx="255063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dirty="0"/>
              <a:t> </a:t>
            </a:r>
          </a:p>
          <a:p>
            <a:pPr algn="ctr"/>
            <a:endParaRPr lang="ru-RU" sz="1400" dirty="0"/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МКК «Фонд развития бизнеса»</a:t>
            </a:r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57" name="Picture 6" descr="https://im0-tub-ru.yandex.net/i?id=21eef43d48d173020890b10e99362112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8903" y="3050243"/>
            <a:ext cx="1929892" cy="809374"/>
          </a:xfrm>
          <a:prstGeom prst="rect">
            <a:avLst/>
          </a:prstGeom>
          <a:noFill/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93" y="4310376"/>
            <a:ext cx="3231495" cy="118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8903" y="2063971"/>
            <a:ext cx="2177963" cy="83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https://opt-1288883.ssl.1c-bitrix-cdn.ru/upload/iblock/648/predlozhenie.jpg?15875659702701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8904" y="4038184"/>
            <a:ext cx="1929891" cy="809366"/>
          </a:xfrm>
          <a:prstGeom prst="rect">
            <a:avLst/>
          </a:prstGeom>
          <a:noFill/>
        </p:spPr>
      </p:pic>
      <p:pic>
        <p:nvPicPr>
          <p:cNvPr id="61" name="Picture 4" descr="http://tulskaya-pravda.ru/upload/iblock/109/109be453a133b00d7c502f4844245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0983" y="4890195"/>
            <a:ext cx="2007813" cy="727234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0351" y="2113815"/>
            <a:ext cx="3155579" cy="73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D:\Рабочий стол\Директор\Сайт\2018\Упр_сайтом\2018-10-15_08-38-12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42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92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144" y="291246"/>
            <a:ext cx="6025369" cy="69258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КОНСУЛЬТАЦИОННАЯ ПОДДЕРЖКА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09F3558-7F22-4C92-8677-1F0B868250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899741"/>
              </p:ext>
            </p:extLst>
          </p:nvPr>
        </p:nvGraphicFramePr>
        <p:xfrm>
          <a:off x="2032000" y="117602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239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193" y="338844"/>
            <a:ext cx="5715268" cy="69258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ФИНАНСОВАЯ ПОДДЕРЖКА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92565"/>
              </p:ext>
            </p:extLst>
          </p:nvPr>
        </p:nvGraphicFramePr>
        <p:xfrm>
          <a:off x="2483940" y="5327427"/>
          <a:ext cx="8091042" cy="1051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7566">
                  <a:extLst>
                    <a:ext uri="{9D8B030D-6E8A-4147-A177-3AD203B41FA5}">
                      <a16:colId xmlns:a16="http://schemas.microsoft.com/office/drawing/2014/main" val="2946197267"/>
                    </a:ext>
                  </a:extLst>
                </a:gridCol>
                <a:gridCol w="1394600">
                  <a:extLst>
                    <a:ext uri="{9D8B030D-6E8A-4147-A177-3AD203B41FA5}">
                      <a16:colId xmlns:a16="http://schemas.microsoft.com/office/drawing/2014/main" val="3913406224"/>
                    </a:ext>
                  </a:extLst>
                </a:gridCol>
                <a:gridCol w="1186019">
                  <a:extLst>
                    <a:ext uri="{9D8B030D-6E8A-4147-A177-3AD203B41FA5}">
                      <a16:colId xmlns:a16="http://schemas.microsoft.com/office/drawing/2014/main" val="3141999034"/>
                    </a:ext>
                  </a:extLst>
                </a:gridCol>
                <a:gridCol w="1472857">
                  <a:extLst>
                    <a:ext uri="{9D8B030D-6E8A-4147-A177-3AD203B41FA5}">
                      <a16:colId xmlns:a16="http://schemas.microsoft.com/office/drawing/2014/main" val="2794171217"/>
                    </a:ext>
                  </a:extLst>
                </a:gridCol>
              </a:tblGrid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chemeClr val="tx1"/>
                          </a:solidFill>
                          <a:effectLst/>
                        </a:rPr>
                        <a:t>Выданные займы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95797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</a:rPr>
                        <a:t>общая сумма выданных микрозаймов, тыс. руб.</a:t>
                      </a:r>
                      <a:endParaRPr lang="ru-RU" sz="1400" b="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37000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23400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</a:rPr>
                        <a:t>20000</a:t>
                      </a:r>
                      <a:endParaRPr lang="ru-RU" sz="140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603774"/>
                  </a:ext>
                </a:extLst>
              </a:tr>
              <a:tr h="3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сумма займа, тыс. руб.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1232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90783556"/>
              </p:ext>
            </p:extLst>
          </p:nvPr>
        </p:nvGraphicFramePr>
        <p:xfrm>
          <a:off x="2953057" y="1311300"/>
          <a:ext cx="6467190" cy="373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175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92" y="370159"/>
            <a:ext cx="6025369" cy="6299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ИМУЩЕСТВЕННАЯ ПОДДЕРЖКА</a:t>
            </a:r>
          </a:p>
        </p:txBody>
      </p:sp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61" y="234340"/>
            <a:ext cx="5006340" cy="10769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974033"/>
              </p:ext>
            </p:extLst>
          </p:nvPr>
        </p:nvGraphicFramePr>
        <p:xfrm>
          <a:off x="504092" y="1409701"/>
          <a:ext cx="11392633" cy="1170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2633">
                  <a:extLst>
                    <a:ext uri="{9D8B030D-6E8A-4147-A177-3AD203B41FA5}">
                      <a16:colId xmlns:a16="http://schemas.microsoft.com/office/drawing/2014/main" val="1926204172"/>
                    </a:ext>
                  </a:extLst>
                </a:gridCol>
              </a:tblGrid>
              <a:tr h="11706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Общая площадь Бизнес-инкубатора Фонда —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903,8 кв.м.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По состоянию на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01.01.22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года в Бизнес-инкубаторе Фонда расположено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12 хозяйствующих субъектов, из них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9 субъектов малого и среднего предпринимательства,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3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самозанятых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, которыми создано 26 рабочих мест,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которые занимают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619,2 кв.м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году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подано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заявок на размещение в Бизнес-инкубаторе,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проведено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конкурса по отбору претендентов на размещение субъектов малого и среднего предпринимательства в Бизнес-инкубаторе Фонда. По итогам конкурса заключено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договоров аренды нежилого помещения. Наполняемость бизнес-инкубатора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100%.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7505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5" y="2890201"/>
            <a:ext cx="3051124" cy="3406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27" y="2933662"/>
            <a:ext cx="2520737" cy="3363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/>
          <a:stretch/>
        </p:blipFill>
        <p:spPr>
          <a:xfrm rot="5400000">
            <a:off x="5960282" y="3354735"/>
            <a:ext cx="3363406" cy="25212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893480-F514-4C8C-81AB-01C57963E0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715541" y="2890202"/>
            <a:ext cx="2380459" cy="34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76" y="2061563"/>
            <a:ext cx="3097161" cy="33300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510" y="943602"/>
            <a:ext cx="5875751" cy="4618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http://priozersk.813.ru, biznesfond.ru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67" y="112735"/>
            <a:ext cx="5006340" cy="107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4" y="1304686"/>
            <a:ext cx="1056069" cy="1117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879" y="358827"/>
            <a:ext cx="6477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ИНФОРМАЦИОННАЯ ПОДДЕРЖКА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6" y="1347355"/>
            <a:ext cx="4682376" cy="32773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40" y="3784447"/>
            <a:ext cx="4839313" cy="30144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681" y="2359141"/>
            <a:ext cx="2627319" cy="4321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09" y="1813373"/>
            <a:ext cx="1312225" cy="12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9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Рабочий стол\Директор\Сайт\2018\Упр_сайтом\2018-10-15_08-38-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1" y="99060"/>
            <a:ext cx="5006340" cy="107696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339"/>
            <a:ext cx="6739011" cy="60490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ОБРАЗОВАТЕЛЬНАЯ ПОДДЕРЖКА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A75F043-12E0-4D0E-94A3-9BCBCFD5A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571982"/>
              </p:ext>
            </p:extLst>
          </p:nvPr>
        </p:nvGraphicFramePr>
        <p:xfrm>
          <a:off x="233345" y="111017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3C5C57-85E7-4B2C-8044-89909F1943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5" y="1176020"/>
            <a:ext cx="3683912" cy="27629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1C861-36D5-43F6-A1F1-A966F89593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2" t="22008" r="-4603" b="19519"/>
          <a:stretch/>
        </p:blipFill>
        <p:spPr>
          <a:xfrm>
            <a:off x="8179239" y="3955043"/>
            <a:ext cx="4012761" cy="29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59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10427</TotalTime>
  <Words>379</Words>
  <Application>Microsoft Office PowerPoint</Application>
  <PresentationFormat>Широкоэкранный</PresentationFormat>
  <Paragraphs>99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УСЛУГИ МКК «Фонд развития бизнеса» </vt:lpstr>
      <vt:lpstr>КОНСУЛЬТАЦИОННАЯ ПОДДЕРЖКА</vt:lpstr>
      <vt:lpstr>ФИНАНСОВАЯ ПОДДЕРЖКА</vt:lpstr>
      <vt:lpstr>ИМУЩЕСТВЕННАЯ ПОДДЕРЖКА</vt:lpstr>
      <vt:lpstr>http://priozersk.813.ru, biznesfond.ru </vt:lpstr>
      <vt:lpstr>ОБРАЗОВАТЕЛЬНАЯ ПОДДЕРЖКА</vt:lpstr>
      <vt:lpstr>ЦЕНТР НХП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Екатерина Ерохина</cp:lastModifiedBy>
  <cp:revision>101</cp:revision>
  <dcterms:created xsi:type="dcterms:W3CDTF">2021-02-25T08:05:49Z</dcterms:created>
  <dcterms:modified xsi:type="dcterms:W3CDTF">2022-07-21T09:02:37Z</dcterms:modified>
</cp:coreProperties>
</file>